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1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72" r:id="rId14"/>
    <p:sldId id="277" r:id="rId15"/>
    <p:sldId id="278" r:id="rId16"/>
    <p:sldId id="269" r:id="rId17"/>
    <p:sldId id="270" r:id="rId18"/>
    <p:sldId id="273" r:id="rId19"/>
    <p:sldId id="274" r:id="rId20"/>
    <p:sldId id="275" r:id="rId21"/>
    <p:sldId id="276" r:id="rId22"/>
    <p:sldId id="279" r:id="rId23"/>
    <p:sldId id="280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10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rop, Irène van" userId="a627befd-7791-4f11-9490-c04f4883b033" providerId="ADAL" clId="{D5DA28EB-DF2A-4965-A6C1-58F578DB7C5D}"/>
    <pc:docChg chg="modSld">
      <pc:chgData name="Lierop, Irène van" userId="a627befd-7791-4f11-9490-c04f4883b033" providerId="ADAL" clId="{D5DA28EB-DF2A-4965-A6C1-58F578DB7C5D}" dt="2021-06-28T10:06:16.935" v="24" actId="20577"/>
      <pc:docMkLst>
        <pc:docMk/>
      </pc:docMkLst>
      <pc:sldChg chg="modSp mod">
        <pc:chgData name="Lierop, Irène van" userId="a627befd-7791-4f11-9490-c04f4883b033" providerId="ADAL" clId="{D5DA28EB-DF2A-4965-A6C1-58F578DB7C5D}" dt="2021-06-28T10:06:16.935" v="24" actId="20577"/>
        <pc:sldMkLst>
          <pc:docMk/>
          <pc:sldMk cId="934027329" sldId="257"/>
        </pc:sldMkLst>
        <pc:spChg chg="mod">
          <ac:chgData name="Lierop, Irène van" userId="a627befd-7791-4f11-9490-c04f4883b033" providerId="ADAL" clId="{D5DA28EB-DF2A-4965-A6C1-58F578DB7C5D}" dt="2021-06-28T10:06:16.935" v="24" actId="20577"/>
          <ac:spMkLst>
            <pc:docMk/>
            <pc:sldMk cId="934027329" sldId="257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09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0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66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410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6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01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63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281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47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12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802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7F3CA-F011-49B6-AED5-DC40D1FCE6F1}" type="datetimeFigureOut">
              <a:rPr lang="nl-NL" smtClean="0"/>
              <a:t>28-6-2021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83D3-37C9-4B3A-8422-329CA4606C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8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Comic Sans MS" pitchFamily="66" charset="0"/>
              </a:rPr>
              <a:t>Verleden tijd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Piece of cake</a:t>
            </a:r>
          </a:p>
        </p:txBody>
      </p:sp>
      <p:pic>
        <p:nvPicPr>
          <p:cNvPr id="2050" name="Picture 2" descr="C:\Program Files\Microsoft Office\MEDIA\CAGCAT10\j029524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82" y="4365104"/>
            <a:ext cx="87644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5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already seen this movie.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401368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8359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 have just passed her exam.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311595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rène\Pictures\Microsoft Mediagalerie\00433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862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morning my car didn’t start.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99488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rène\Pictures\Microsoft Mediagalerie\00433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5817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went to the dentist yesterday.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185527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rène\Pictures\Microsoft Mediagalerie\00433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8630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had we been together?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5765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rène\Pictures\Microsoft Mediagalerie\00433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4418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omic Sans MS" pitchFamily="66" charset="0"/>
              </a:rPr>
              <a:t>Wanneer gebruik </a:t>
            </a:r>
            <a:r>
              <a:rPr lang="nl-NL">
                <a:latin typeface="Comic Sans MS" pitchFamily="66" charset="0"/>
              </a:rPr>
              <a:t>ik wat?</a:t>
            </a:r>
            <a:endParaRPr lang="nl-NL" dirty="0">
              <a:latin typeface="Comic Sans MS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b="1" i="1" dirty="0"/>
              <a:t>Past </a:t>
            </a:r>
            <a:r>
              <a:rPr lang="nl-NL" b="1" i="1" dirty="0" err="1"/>
              <a:t>simple</a:t>
            </a:r>
            <a:r>
              <a:rPr lang="nl-NL" b="1" i="1" dirty="0"/>
              <a:t> (</a:t>
            </a:r>
            <a:r>
              <a:rPr lang="nl-NL" b="1" i="1" dirty="0" err="1"/>
              <a:t>ovt</a:t>
            </a:r>
            <a:r>
              <a:rPr lang="nl-NL" b="1" i="1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nl-NL" dirty="0" err="1"/>
              <a:t>Rww</a:t>
            </a:r>
            <a:r>
              <a:rPr lang="nl-NL" dirty="0"/>
              <a:t> stam + </a:t>
            </a:r>
            <a:r>
              <a:rPr lang="nl-NL" dirty="0" err="1"/>
              <a:t>ed</a:t>
            </a:r>
            <a:endParaRPr lang="nl-NL" dirty="0"/>
          </a:p>
          <a:p>
            <a:pPr>
              <a:buFont typeface="Wingdings" pitchFamily="2" charset="2"/>
              <a:buChar char="Ø"/>
            </a:pPr>
            <a:r>
              <a:rPr lang="nl-NL" dirty="0" err="1"/>
              <a:t>Oww</a:t>
            </a:r>
            <a:r>
              <a:rPr lang="nl-NL" dirty="0"/>
              <a:t> 2</a:t>
            </a:r>
            <a:r>
              <a:rPr lang="nl-NL" baseline="30000" dirty="0"/>
              <a:t>e</a:t>
            </a:r>
            <a:r>
              <a:rPr lang="nl-NL" dirty="0"/>
              <a:t> kolom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Verleden gebeurd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(vaak) Tijdsbepaling</a:t>
            </a:r>
          </a:p>
          <a:p>
            <a:r>
              <a:rPr lang="nl-NL" dirty="0"/>
              <a:t>Tijdsduur onbelangrijk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 i="1" dirty="0"/>
              <a:t>Present perfect (</a:t>
            </a:r>
            <a:r>
              <a:rPr lang="nl-NL" b="1" i="1" dirty="0" err="1"/>
              <a:t>vtt</a:t>
            </a:r>
            <a:r>
              <a:rPr lang="nl-NL" b="1" i="1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nl-NL" dirty="0" err="1"/>
              <a:t>Rww</a:t>
            </a:r>
            <a:r>
              <a:rPr lang="nl-NL" dirty="0"/>
              <a:t> have/has </a:t>
            </a:r>
            <a:r>
              <a:rPr lang="nl-NL" dirty="0" err="1"/>
              <a:t>stam+ed</a:t>
            </a:r>
            <a:endParaRPr lang="nl-NL" dirty="0"/>
          </a:p>
          <a:p>
            <a:pPr>
              <a:buFont typeface="Wingdings" pitchFamily="2" charset="2"/>
              <a:buChar char="Ø"/>
            </a:pPr>
            <a:r>
              <a:rPr lang="nl-NL" dirty="0" err="1"/>
              <a:t>Oww</a:t>
            </a:r>
            <a:r>
              <a:rPr lang="nl-NL" dirty="0"/>
              <a:t> have/has+3</a:t>
            </a:r>
            <a:r>
              <a:rPr lang="nl-NL" baseline="30000" dirty="0"/>
              <a:t>e</a:t>
            </a:r>
            <a:r>
              <a:rPr lang="nl-NL" dirty="0"/>
              <a:t>kolom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Verleden gebeurd en gaat nog door</a:t>
            </a:r>
          </a:p>
          <a:p>
            <a:r>
              <a:rPr lang="nl-NL" dirty="0"/>
              <a:t>Geen tijdsbepaling</a:t>
            </a:r>
          </a:p>
          <a:p>
            <a:r>
              <a:rPr lang="nl-NL" dirty="0"/>
              <a:t>Onbelangrijk wanneer het gebeurd is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402732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year he has bought a new car.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216165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rène\Pictures\Microsoft Mediagalerie\00433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6848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always hated soccer.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880982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rène\Pictures\Microsoft Mediagalerie\00433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601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omic Sans MS" pitchFamily="66" charset="0"/>
              </a:rPr>
              <a:t>Alarmwoorden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>
                <a:latin typeface="Comic Sans MS" pitchFamily="66" charset="0"/>
              </a:rPr>
              <a:t>Je gebruikt de Present perfect als je één van de volgende woorden ziet staan:</a:t>
            </a:r>
          </a:p>
          <a:p>
            <a:pPr lvl="1"/>
            <a:r>
              <a:rPr lang="nl-NL" dirty="0" err="1">
                <a:latin typeface="Comic Sans MS" pitchFamily="66" charset="0"/>
              </a:rPr>
              <a:t>Since</a:t>
            </a:r>
            <a:endParaRPr lang="nl-NL" dirty="0">
              <a:latin typeface="Comic Sans MS" pitchFamily="66" charset="0"/>
            </a:endParaRPr>
          </a:p>
          <a:p>
            <a:pPr lvl="1"/>
            <a:r>
              <a:rPr lang="nl-NL" dirty="0">
                <a:latin typeface="Comic Sans MS" pitchFamily="66" charset="0"/>
              </a:rPr>
              <a:t>For</a:t>
            </a:r>
          </a:p>
          <a:p>
            <a:pPr lvl="1"/>
            <a:r>
              <a:rPr lang="nl-NL" dirty="0">
                <a:latin typeface="Comic Sans MS" pitchFamily="66" charset="0"/>
              </a:rPr>
              <a:t>Always</a:t>
            </a:r>
          </a:p>
          <a:p>
            <a:pPr lvl="1"/>
            <a:r>
              <a:rPr lang="nl-NL" dirty="0">
                <a:latin typeface="Comic Sans MS" pitchFamily="66" charset="0"/>
              </a:rPr>
              <a:t>(n)Ever</a:t>
            </a:r>
          </a:p>
          <a:p>
            <a:pPr lvl="1"/>
            <a:r>
              <a:rPr lang="nl-NL" dirty="0" err="1">
                <a:latin typeface="Comic Sans MS" pitchFamily="66" charset="0"/>
              </a:rPr>
              <a:t>Already</a:t>
            </a:r>
            <a:endParaRPr lang="nl-NL" dirty="0">
              <a:latin typeface="Comic Sans MS" pitchFamily="66" charset="0"/>
            </a:endParaRPr>
          </a:p>
          <a:p>
            <a:pPr lvl="1"/>
            <a:r>
              <a:rPr lang="nl-NL" dirty="0">
                <a:latin typeface="Comic Sans MS" pitchFamily="66" charset="0"/>
              </a:rPr>
              <a:t>(</a:t>
            </a:r>
            <a:r>
              <a:rPr lang="nl-NL" dirty="0" err="1">
                <a:latin typeface="Comic Sans MS" pitchFamily="66" charset="0"/>
              </a:rPr>
              <a:t>not</a:t>
            </a:r>
            <a:r>
              <a:rPr lang="nl-NL" dirty="0">
                <a:latin typeface="Comic Sans MS" pitchFamily="66" charset="0"/>
              </a:rPr>
              <a:t>) </a:t>
            </a:r>
            <a:r>
              <a:rPr lang="nl-NL" dirty="0" err="1">
                <a:latin typeface="Comic Sans MS" pitchFamily="66" charset="0"/>
              </a:rPr>
              <a:t>Yet</a:t>
            </a:r>
            <a:endParaRPr lang="nl-NL" dirty="0">
              <a:latin typeface="Comic Sans MS" pitchFamily="66" charset="0"/>
            </a:endParaRPr>
          </a:p>
          <a:p>
            <a:pPr lvl="1"/>
            <a:r>
              <a:rPr lang="nl-NL" dirty="0">
                <a:latin typeface="Comic Sans MS" pitchFamily="66" charset="0"/>
              </a:rPr>
              <a:t>Just</a:t>
            </a:r>
          </a:p>
          <a:p>
            <a:pPr lvl="1"/>
            <a:r>
              <a:rPr lang="nl-NL" dirty="0">
                <a:latin typeface="Comic Sans MS" pitchFamily="66" charset="0"/>
              </a:rPr>
              <a:t>How long? / For </a:t>
            </a:r>
            <a:r>
              <a:rPr lang="nl-NL" dirty="0" err="1">
                <a:latin typeface="Comic Sans MS" pitchFamily="66" charset="0"/>
              </a:rPr>
              <a:t>how</a:t>
            </a:r>
            <a:r>
              <a:rPr lang="nl-NL" dirty="0">
                <a:latin typeface="Comic Sans MS" pitchFamily="66" charset="0"/>
              </a:rPr>
              <a:t> long?</a:t>
            </a:r>
          </a:p>
        </p:txBody>
      </p:sp>
      <p:pic>
        <p:nvPicPr>
          <p:cNvPr id="1026" name="Picture 2" descr="C:\Program Files\Microsoft Office\MEDIA\CAGCAT10\j023413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1952531" cy="20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313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Choose</a:t>
            </a:r>
            <a:r>
              <a:rPr lang="nl-NL" b="1" dirty="0"/>
              <a:t> the right side!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392488"/>
          </a:xfrm>
        </p:spPr>
        <p:txBody>
          <a:bodyPr>
            <a:normAutofit/>
          </a:bodyPr>
          <a:lstStyle/>
          <a:p>
            <a:r>
              <a:rPr lang="nl-NL" sz="2800" dirty="0" err="1"/>
              <a:t>You</a:t>
            </a:r>
            <a:r>
              <a:rPr lang="nl-NL" sz="2800" dirty="0"/>
              <a:t> have </a:t>
            </a:r>
            <a:r>
              <a:rPr lang="nl-NL" sz="2800" dirty="0" err="1"/>
              <a:t>spoiled</a:t>
            </a:r>
            <a:r>
              <a:rPr lang="nl-NL" sz="2800" dirty="0"/>
              <a:t> </a:t>
            </a:r>
            <a:r>
              <a:rPr lang="nl-NL" sz="2800" dirty="0" err="1"/>
              <a:t>some</a:t>
            </a:r>
            <a:r>
              <a:rPr lang="nl-NL" sz="2800" dirty="0"/>
              <a:t> </a:t>
            </a:r>
            <a:r>
              <a:rPr lang="nl-NL" sz="2800" dirty="0" err="1"/>
              <a:t>milk</a:t>
            </a:r>
            <a:r>
              <a:rPr lang="nl-NL" sz="2800" dirty="0"/>
              <a:t>.</a:t>
            </a:r>
          </a:p>
        </p:txBody>
      </p:sp>
      <p:pic>
        <p:nvPicPr>
          <p:cNvPr id="4" name="01_laserkraft_3d_-_nein_mann_original_mi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3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rène\Pictures\Microsoft Mediagalerie\00433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546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5" name="Ondertite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the flu in 2000.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440001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45038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Choose</a:t>
            </a:r>
            <a:r>
              <a:rPr lang="nl-NL" dirty="0"/>
              <a:t> the right side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 never met </a:t>
            </a:r>
            <a:r>
              <a:rPr lang="nl-NL" dirty="0" err="1"/>
              <a:t>before</a:t>
            </a:r>
            <a:r>
              <a:rPr lang="nl-NL" dirty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405203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82848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207</Words>
  <Application>Microsoft Office PowerPoint</Application>
  <PresentationFormat>Diavoorstelling (4:3)</PresentationFormat>
  <Paragraphs>48</Paragraphs>
  <Slides>23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Wingdings</vt:lpstr>
      <vt:lpstr>Kantoorthema</vt:lpstr>
      <vt:lpstr>Verleden tijd</vt:lpstr>
      <vt:lpstr>Wanneer gebruik ik wat?</vt:lpstr>
      <vt:lpstr>Alarmwoorden</vt:lpstr>
      <vt:lpstr>Choose the right side!</vt:lpstr>
      <vt:lpstr>PowerPoint-presentatie</vt:lpstr>
      <vt:lpstr>Choose the right side</vt:lpstr>
      <vt:lpstr>PowerPoint-presentatie</vt:lpstr>
      <vt:lpstr>Choose the right side</vt:lpstr>
      <vt:lpstr>PowerPoint-presentatie</vt:lpstr>
      <vt:lpstr>Choose the right side</vt:lpstr>
      <vt:lpstr>PowerPoint-presentatie</vt:lpstr>
      <vt:lpstr>Choose the right side</vt:lpstr>
      <vt:lpstr>PowerPoint-presentatie</vt:lpstr>
      <vt:lpstr>Choose the right side</vt:lpstr>
      <vt:lpstr>PowerPoint-presentatie</vt:lpstr>
      <vt:lpstr>Choose the right side</vt:lpstr>
      <vt:lpstr>PowerPoint-presentatie</vt:lpstr>
      <vt:lpstr>Choose the right side</vt:lpstr>
      <vt:lpstr>PowerPoint-presentatie</vt:lpstr>
      <vt:lpstr>Choose the right side</vt:lpstr>
      <vt:lpstr>PowerPoint-presentatie</vt:lpstr>
      <vt:lpstr>Choose the right side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Verleden tijd</dc:title>
  <dc:creator>Irène</dc:creator>
  <cp:lastModifiedBy>Lierop, Irène van</cp:lastModifiedBy>
  <cp:revision>11</cp:revision>
  <dcterms:created xsi:type="dcterms:W3CDTF">2011-01-23T13:31:45Z</dcterms:created>
  <dcterms:modified xsi:type="dcterms:W3CDTF">2021-06-28T10:06:22Z</dcterms:modified>
</cp:coreProperties>
</file>